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D95D-CB4A-450F-A9DE-91E4A36ECF3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FB6B0-E50F-42D1-81CC-6FD769A98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898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3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F5C7-2FCA-4D2B-AF3C-A5E52BA8A65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A9317-8741-45A8-A018-4C9CE615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38" y="9144"/>
            <a:ext cx="3740567" cy="246003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flipH="1" flipV="1">
            <a:off x="7620000" y="-6222"/>
            <a:ext cx="1524000" cy="6864222"/>
            <a:chOff x="0" y="-2"/>
            <a:chExt cx="6452558" cy="6858002"/>
          </a:xfrm>
        </p:grpSpPr>
        <p:sp>
          <p:nvSpPr>
            <p:cNvPr id="5" name="Rectangle 1"/>
            <p:cNvSpPr/>
            <p:nvPr/>
          </p:nvSpPr>
          <p:spPr>
            <a:xfrm>
              <a:off x="1647645" y="-2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Isosceles Triangle 5"/>
            <p:cNvSpPr/>
            <p:nvPr/>
          </p:nvSpPr>
          <p:spPr>
            <a:xfrm flipV="1">
              <a:off x="0" y="-2"/>
              <a:ext cx="5796951" cy="6426680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1"/>
            <p:cNvSpPr/>
            <p:nvPr/>
          </p:nvSpPr>
          <p:spPr>
            <a:xfrm>
              <a:off x="0" y="0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550" y="4880217"/>
            <a:ext cx="1812900" cy="19503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36" y="5334000"/>
            <a:ext cx="1348806" cy="14904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556" y="5357794"/>
            <a:ext cx="1673214" cy="1442883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 flipV="1">
            <a:off x="0" y="-6222"/>
            <a:ext cx="1524000" cy="6864222"/>
            <a:chOff x="0" y="-2"/>
            <a:chExt cx="6452558" cy="6858002"/>
          </a:xfrm>
        </p:grpSpPr>
        <p:sp>
          <p:nvSpPr>
            <p:cNvPr id="31" name="Rectangle 1"/>
            <p:cNvSpPr/>
            <p:nvPr/>
          </p:nvSpPr>
          <p:spPr>
            <a:xfrm>
              <a:off x="1647645" y="-2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Isosceles Triangle 31"/>
            <p:cNvSpPr/>
            <p:nvPr/>
          </p:nvSpPr>
          <p:spPr>
            <a:xfrm flipV="1">
              <a:off x="0" y="-2"/>
              <a:ext cx="5796951" cy="6426680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1"/>
            <p:cNvSpPr/>
            <p:nvPr/>
          </p:nvSpPr>
          <p:spPr>
            <a:xfrm>
              <a:off x="0" y="0"/>
              <a:ext cx="4804913" cy="6858000"/>
            </a:xfrm>
            <a:custGeom>
              <a:avLst/>
              <a:gdLst>
                <a:gd name="connsiteX0" fmla="*/ 0 w 4804913"/>
                <a:gd name="connsiteY0" fmla="*/ 0 h 6858000"/>
                <a:gd name="connsiteX1" fmla="*/ 4804913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  <a:gd name="connsiteX0" fmla="*/ 0 w 4804913"/>
                <a:gd name="connsiteY0" fmla="*/ 0 h 6858000"/>
                <a:gd name="connsiteX1" fmla="*/ 1319842 w 4804913"/>
                <a:gd name="connsiteY1" fmla="*/ 0 h 6858000"/>
                <a:gd name="connsiteX2" fmla="*/ 4804913 w 4804913"/>
                <a:gd name="connsiteY2" fmla="*/ 6858000 h 6858000"/>
                <a:gd name="connsiteX3" fmla="*/ 0 w 4804913"/>
                <a:gd name="connsiteY3" fmla="*/ 6858000 h 6858000"/>
                <a:gd name="connsiteX4" fmla="*/ 0 w 4804913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4913" h="6858000">
                  <a:moveTo>
                    <a:pt x="0" y="0"/>
                  </a:moveTo>
                  <a:lnTo>
                    <a:pt x="1319842" y="0"/>
                  </a:lnTo>
                  <a:lnTo>
                    <a:pt x="4804913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57" y="2422223"/>
            <a:ext cx="5443054" cy="253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7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flipH="1">
            <a:off x="1143" y="0"/>
            <a:ext cx="9141713" cy="6858000"/>
            <a:chOff x="1" y="-1"/>
            <a:chExt cx="12192000" cy="6858002"/>
          </a:xfrm>
          <a:effectLst/>
        </p:grpSpPr>
        <p:sp>
          <p:nvSpPr>
            <p:cNvPr id="4" name="Isosceles Triangle 3"/>
            <p:cNvSpPr/>
            <p:nvPr/>
          </p:nvSpPr>
          <p:spPr>
            <a:xfrm rot="5400000" flipV="1">
              <a:off x="10778706" y="268857"/>
              <a:ext cx="1682151" cy="1144437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Isosceles Triangle 4"/>
            <p:cNvSpPr/>
            <p:nvPr/>
          </p:nvSpPr>
          <p:spPr>
            <a:xfrm flipV="1">
              <a:off x="1500997" y="-1"/>
              <a:ext cx="10691004" cy="5788325"/>
            </a:xfrm>
            <a:prstGeom prst="triangle">
              <a:avLst>
                <a:gd name="adj" fmla="val 3084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3"/>
            <p:cNvSpPr/>
            <p:nvPr/>
          </p:nvSpPr>
          <p:spPr>
            <a:xfrm>
              <a:off x="1" y="1"/>
              <a:ext cx="7925258" cy="6858000"/>
            </a:xfrm>
            <a:custGeom>
              <a:avLst/>
              <a:gdLst>
                <a:gd name="connsiteX0" fmla="*/ 0 w 8255479"/>
                <a:gd name="connsiteY0" fmla="*/ 0 h 6858000"/>
                <a:gd name="connsiteX1" fmla="*/ 8255479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42271 w 8255479"/>
                <a:gd name="connsiteY1" fmla="*/ 8626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42271 w 8255479"/>
                <a:gd name="connsiteY1" fmla="*/ 8626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3950898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  <a:gd name="connsiteX0" fmla="*/ 0 w 8255479"/>
                <a:gd name="connsiteY0" fmla="*/ 0 h 6858000"/>
                <a:gd name="connsiteX1" fmla="*/ 2078966 w 8255479"/>
                <a:gd name="connsiteY1" fmla="*/ 0 h 6858000"/>
                <a:gd name="connsiteX2" fmla="*/ 8255479 w 8255479"/>
                <a:gd name="connsiteY2" fmla="*/ 6858000 h 6858000"/>
                <a:gd name="connsiteX3" fmla="*/ 0 w 8255479"/>
                <a:gd name="connsiteY3" fmla="*/ 6858000 h 6858000"/>
                <a:gd name="connsiteX4" fmla="*/ 0 w 8255479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479" h="6858000">
                  <a:moveTo>
                    <a:pt x="0" y="0"/>
                  </a:moveTo>
                  <a:lnTo>
                    <a:pt x="2078966" y="0"/>
                  </a:lnTo>
                  <a:lnTo>
                    <a:pt x="8255479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255627" y="2421032"/>
            <a:ext cx="2576347" cy="1007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8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Lotus" panose="00000400000000000000" pitchFamily="2" charset="-78"/>
              </a:rPr>
              <a:t>با تشکر از توجه شما</a:t>
            </a:r>
            <a:endParaRPr lang="fa-IR" sz="2800" b="1" dirty="0">
              <a:solidFill>
                <a:schemeClr val="bg1"/>
              </a:solidFill>
              <a:latin typeface="IRANSans(FaNum)" panose="02040503050201020203" pitchFamily="18" charset="-78"/>
              <a:cs typeface="B Lotus" panose="00000400000000000000" pitchFamily="2" charset="-78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 rot="16200000">
            <a:off x="7513208" y="2255406"/>
            <a:ext cx="61186" cy="228600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78" y="4114301"/>
            <a:ext cx="1345766" cy="1447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9" y="4284997"/>
            <a:ext cx="1115568" cy="12327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390" y="4293064"/>
            <a:ext cx="1300082" cy="11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8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/>
          <p:cNvSpPr/>
          <p:nvPr/>
        </p:nvSpPr>
        <p:spPr>
          <a:xfrm flipH="1" flipV="1">
            <a:off x="7238030" y="0"/>
            <a:ext cx="1905970" cy="113291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7882" y="1143000"/>
            <a:ext cx="2095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b="1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عنوان سمینار</a:t>
            </a:r>
            <a:endParaRPr lang="en-US" sz="32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366" y="2606687"/>
            <a:ext cx="10246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نویسندگان</a:t>
            </a:r>
            <a:endParaRPr lang="fa-IR" sz="2000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fa-IR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en-US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0823" y="2606687"/>
            <a:ext cx="1042272" cy="977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ارائه‌</a:t>
            </a:r>
            <a:r>
              <a:rPr lang="en-US" sz="2000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دهنده</a:t>
            </a:r>
            <a:endParaRPr lang="fa-IR" sz="2000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b="1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...</a:t>
            </a:r>
            <a:endParaRPr lang="en-US" sz="2000" b="1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5719" y="5096889"/>
            <a:ext cx="1152881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Lotus" panose="00000400000000000000" pitchFamily="2" charset="-78"/>
              </a:rPr>
              <a:t>اسفند </a:t>
            </a:r>
            <a:r>
              <a:rPr lang="fa-IR" sz="2000" b="1" dirty="0">
                <a:solidFill>
                  <a:srgbClr val="333F50"/>
                </a:solidFill>
                <a:latin typeface="IRANSans(FaNum)" panose="02040503050201020203" pitchFamily="18" charset="-78"/>
                <a:cs typeface="B Lotus" panose="00000400000000000000" pitchFamily="2" charset="-78"/>
              </a:rPr>
              <a:t>1401</a:t>
            </a:r>
            <a:endParaRPr lang="en-US" sz="2000" b="1" dirty="0">
              <a:solidFill>
                <a:srgbClr val="333F50"/>
              </a:solidFill>
              <a:latin typeface="IRANSans(FaNum)" panose="02040503050201020203" pitchFamily="18" charset="-78"/>
              <a:cs typeface="B Lotus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278624" y="3410902"/>
            <a:ext cx="329184" cy="688714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1" y="5980139"/>
            <a:ext cx="766839" cy="8473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9" y="5980139"/>
            <a:ext cx="965572" cy="837094"/>
          </a:xfrm>
          <a:prstGeom prst="rect">
            <a:avLst/>
          </a:prstGeom>
        </p:spPr>
      </p:pic>
      <p:sp>
        <p:nvSpPr>
          <p:cNvPr id="42" name="Right Triangle 41"/>
          <p:cNvSpPr/>
          <p:nvPr/>
        </p:nvSpPr>
        <p:spPr>
          <a:xfrm flipH="1" flipV="1">
            <a:off x="7718008" y="0"/>
            <a:ext cx="1425991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flipH="1" flipV="1">
            <a:off x="8153399" y="-4"/>
            <a:ext cx="990599" cy="533403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5998400"/>
            <a:ext cx="2621421" cy="8291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748" y="5866199"/>
            <a:ext cx="921904" cy="99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8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6903459" y="2465079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فهرست مطالب</a:t>
            </a:r>
            <a:endParaRPr lang="en-US" sz="24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0208" y="2799939"/>
            <a:ext cx="38539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دوم  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0169" y="3665647"/>
            <a:ext cx="3894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سوم  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5361" y="4531356"/>
            <a:ext cx="39036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عنوان چهارم </a:t>
            </a:r>
            <a:r>
              <a:rPr lang="en-US" sz="15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|</a:t>
            </a:r>
            <a:r>
              <a:rPr lang="fa-IR" sz="105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 </a:t>
            </a:r>
            <a:r>
              <a:rPr lang="fa-IR" sz="1050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توضیحات کوتاهی از این عنوان را اینجا وارد کنید ...</a:t>
            </a:r>
            <a:endParaRPr lang="en-US" sz="1050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923541" y="1141174"/>
            <a:ext cx="17740" cy="4626663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583448" y="5767837"/>
            <a:ext cx="3360420" cy="0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45670" y="6492875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  <p:sp>
        <p:nvSpPr>
          <p:cNvPr id="32" name="Right Triangle 31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lide Number Placeholder 11"/>
          <p:cNvSpPr txBox="1">
            <a:spLocks/>
          </p:cNvSpPr>
          <p:nvPr/>
        </p:nvSpPr>
        <p:spPr>
          <a:xfrm>
            <a:off x="8686800" y="6498971"/>
            <a:ext cx="59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743200" y="3596514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عنوان </a:t>
            </a:r>
            <a:r>
              <a:rPr lang="fa-IR" sz="16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سوم  </a:t>
            </a:r>
            <a:r>
              <a:rPr lang="en-US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|</a:t>
            </a:r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توضیحات کوتاهی از این عنوان را اینجا وارد کنید ...</a:t>
            </a:r>
            <a:endParaRPr lang="en-US" sz="1600" b="1" dirty="0">
              <a:solidFill>
                <a:schemeClr val="bg1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743200" y="2661672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عنوان </a:t>
            </a:r>
            <a:r>
              <a:rPr lang="fa-IR" sz="16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دوم  </a:t>
            </a:r>
            <a:r>
              <a:rPr lang="en-US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|</a:t>
            </a:r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توضیحات کوتاهی از این عنوان را اینجا وارد کنید ...</a:t>
            </a:r>
            <a:endParaRPr lang="en-US" sz="1600" b="1" dirty="0">
              <a:solidFill>
                <a:schemeClr val="bg1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743200" y="1708158"/>
            <a:ext cx="4758350" cy="75438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عنوان </a:t>
            </a:r>
            <a:r>
              <a:rPr lang="fa-IR" sz="1600" b="1" dirty="0" smtClean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اول  </a:t>
            </a:r>
            <a:r>
              <a:rPr lang="en-US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|</a:t>
            </a:r>
            <a:r>
              <a:rPr lang="fa-IR" sz="1600" b="1" dirty="0">
                <a:solidFill>
                  <a:schemeClr val="bg1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توضیحات کوتاهی از این عنوان را اینجا وارد کنید ...</a:t>
            </a:r>
            <a:endParaRPr lang="en-US" sz="1600" b="1" dirty="0">
              <a:solidFill>
                <a:schemeClr val="bg1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12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2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4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3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4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8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5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2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6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45436" y="1721954"/>
            <a:ext cx="7133616" cy="34091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endParaRPr lang="en-US" sz="1200" dirty="0">
              <a:solidFill>
                <a:srgbClr val="333F50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54448" y="3160504"/>
            <a:ext cx="459356" cy="737558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4448" y="3898062"/>
            <a:ext cx="1015760" cy="201211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8265" y="1866737"/>
            <a:ext cx="7707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کمیته اجرایی بیست و یکمین کنفرانس بین المللی انجمن </a:t>
            </a:r>
            <a:r>
              <a:rPr lang="fa-IR" dirty="0" err="1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هوافضای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 ایران در دانشگاه علم و صنعت جهت همسان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سازی در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شفاهی مقالات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این قالب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ارائه کرده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است. </a:t>
            </a:r>
            <a:endParaRPr lang="fa-IR" dirty="0" smtClean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>
              <a:solidFill>
                <a:srgbClr val="333F50"/>
              </a:solidFill>
              <a:latin typeface="IRANSans(FaNum)" panose="02040503050201020203" pitchFamily="18" charset="-78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متن ، تصاویر و شکل های مورد نظر مقاله </a:t>
            </a:r>
            <a:r>
              <a:rPr lang="fa-IR" dirty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خود را </a:t>
            </a:r>
            <a:r>
              <a:rPr lang="fa-IR" dirty="0" smtClean="0">
                <a:solidFill>
                  <a:srgbClr val="333F50"/>
                </a:solidFill>
                <a:latin typeface="IRANSans(FaNum)" panose="02040503050201020203" pitchFamily="18" charset="-78"/>
                <a:cs typeface="B Nazanin" panose="00000400000000000000" pitchFamily="2" charset="-78"/>
              </a:rPr>
              <a:t>در این قالب جایگزین کنید.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Right Triangle 17"/>
          <p:cNvSpPr/>
          <p:nvPr/>
        </p:nvSpPr>
        <p:spPr>
          <a:xfrm flipH="1">
            <a:off x="7315200" y="5839397"/>
            <a:ext cx="1828798" cy="101860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7797365" y="6127280"/>
            <a:ext cx="1346633" cy="73072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 flipH="1">
            <a:off x="8381999" y="6400800"/>
            <a:ext cx="764539" cy="457200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86800" y="6498971"/>
            <a:ext cx="598330" cy="365125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7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ight Triangle 20"/>
          <p:cNvSpPr/>
          <p:nvPr/>
        </p:nvSpPr>
        <p:spPr>
          <a:xfrm flipV="1">
            <a:off x="1" y="-5"/>
            <a:ext cx="1905000" cy="1139013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 flipV="1">
            <a:off x="1" y="-5"/>
            <a:ext cx="1447799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 flipV="1">
            <a:off x="0" y="-5"/>
            <a:ext cx="990600" cy="533407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52" y="34469"/>
            <a:ext cx="2438400" cy="464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" y="6346735"/>
            <a:ext cx="2590800" cy="47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385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 Lotus</vt:lpstr>
      <vt:lpstr>B Nazanin</vt:lpstr>
      <vt:lpstr>Calibri</vt:lpstr>
      <vt:lpstr>Calibri Light</vt:lpstr>
      <vt:lpstr>IRANSans(FaNum)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2023-02-14T08:55:52Z</dcterms:created>
  <dcterms:modified xsi:type="dcterms:W3CDTF">2023-02-14T09:05:10Z</dcterms:modified>
</cp:coreProperties>
</file>