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331" r:id="rId1"/>
  </p:sldMasterIdLst>
  <p:notesMasterIdLst>
    <p:notesMasterId r:id="rId3"/>
  </p:notesMasterIdLst>
  <p:sldIdLst>
    <p:sldId id="257" r:id="rId2"/>
  </p:sldIdLst>
  <p:sldSz cx="12801600" cy="19202400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7214" kern="1200">
        <a:solidFill>
          <a:schemeClr val="tx1"/>
        </a:solidFill>
        <a:latin typeface="Arial" charset="0"/>
        <a:ea typeface="+mn-ea"/>
        <a:cs typeface="+mn-cs"/>
      </a:defRPr>
    </a:lvl1pPr>
    <a:lvl2pPr marL="477883" algn="ctr" rtl="0" fontAlgn="base">
      <a:spcBef>
        <a:spcPct val="0"/>
      </a:spcBef>
      <a:spcAft>
        <a:spcPct val="0"/>
      </a:spcAft>
      <a:defRPr sz="7214" kern="1200">
        <a:solidFill>
          <a:schemeClr val="tx1"/>
        </a:solidFill>
        <a:latin typeface="Arial" charset="0"/>
        <a:ea typeface="+mn-ea"/>
        <a:cs typeface="+mn-cs"/>
      </a:defRPr>
    </a:lvl2pPr>
    <a:lvl3pPr marL="955766" algn="ctr" rtl="0" fontAlgn="base">
      <a:spcBef>
        <a:spcPct val="0"/>
      </a:spcBef>
      <a:spcAft>
        <a:spcPct val="0"/>
      </a:spcAft>
      <a:defRPr sz="7214" kern="1200">
        <a:solidFill>
          <a:schemeClr val="tx1"/>
        </a:solidFill>
        <a:latin typeface="Arial" charset="0"/>
        <a:ea typeface="+mn-ea"/>
        <a:cs typeface="+mn-cs"/>
      </a:defRPr>
    </a:lvl3pPr>
    <a:lvl4pPr marL="1433650" algn="ctr" rtl="0" fontAlgn="base">
      <a:spcBef>
        <a:spcPct val="0"/>
      </a:spcBef>
      <a:spcAft>
        <a:spcPct val="0"/>
      </a:spcAft>
      <a:defRPr sz="7214" kern="1200">
        <a:solidFill>
          <a:schemeClr val="tx1"/>
        </a:solidFill>
        <a:latin typeface="Arial" charset="0"/>
        <a:ea typeface="+mn-ea"/>
        <a:cs typeface="+mn-cs"/>
      </a:defRPr>
    </a:lvl4pPr>
    <a:lvl5pPr marL="1911534" algn="ctr" rtl="0" fontAlgn="base">
      <a:spcBef>
        <a:spcPct val="0"/>
      </a:spcBef>
      <a:spcAft>
        <a:spcPct val="0"/>
      </a:spcAft>
      <a:defRPr sz="7214" kern="1200">
        <a:solidFill>
          <a:schemeClr val="tx1"/>
        </a:solidFill>
        <a:latin typeface="Arial" charset="0"/>
        <a:ea typeface="+mn-ea"/>
        <a:cs typeface="+mn-cs"/>
      </a:defRPr>
    </a:lvl5pPr>
    <a:lvl6pPr marL="2389415" algn="l" defTabSz="955766" rtl="0" eaLnBrk="1" latinLnBrk="0" hangingPunct="1">
      <a:defRPr sz="7214" kern="1200">
        <a:solidFill>
          <a:schemeClr val="tx1"/>
        </a:solidFill>
        <a:latin typeface="Arial" charset="0"/>
        <a:ea typeface="+mn-ea"/>
        <a:cs typeface="+mn-cs"/>
      </a:defRPr>
    </a:lvl6pPr>
    <a:lvl7pPr marL="2867301" algn="l" defTabSz="955766" rtl="0" eaLnBrk="1" latinLnBrk="0" hangingPunct="1">
      <a:defRPr sz="7214" kern="1200">
        <a:solidFill>
          <a:schemeClr val="tx1"/>
        </a:solidFill>
        <a:latin typeface="Arial" charset="0"/>
        <a:ea typeface="+mn-ea"/>
        <a:cs typeface="+mn-cs"/>
      </a:defRPr>
    </a:lvl7pPr>
    <a:lvl8pPr marL="3345187" algn="l" defTabSz="955766" rtl="0" eaLnBrk="1" latinLnBrk="0" hangingPunct="1">
      <a:defRPr sz="7214" kern="1200">
        <a:solidFill>
          <a:schemeClr val="tx1"/>
        </a:solidFill>
        <a:latin typeface="Arial" charset="0"/>
        <a:ea typeface="+mn-ea"/>
        <a:cs typeface="+mn-cs"/>
      </a:defRPr>
    </a:lvl8pPr>
    <a:lvl9pPr marL="3823070" algn="l" defTabSz="955766" rtl="0" eaLnBrk="1" latinLnBrk="0" hangingPunct="1">
      <a:defRPr sz="7214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22" userDrawn="1">
          <p15:clr>
            <a:srgbClr val="A4A3A4"/>
          </p15:clr>
        </p15:guide>
        <p15:guide id="2" orient="horz" pos="11783" userDrawn="1">
          <p15:clr>
            <a:srgbClr val="A4A3A4"/>
          </p15:clr>
        </p15:guide>
        <p15:guide id="3" orient="horz" pos="3258" userDrawn="1">
          <p15:clr>
            <a:srgbClr val="A4A3A4"/>
          </p15:clr>
        </p15:guide>
        <p15:guide id="5" pos="4032" userDrawn="1">
          <p15:clr>
            <a:srgbClr val="A4A3A4"/>
          </p15:clr>
        </p15:guide>
        <p15:guide id="6" pos="6708" userDrawn="1">
          <p15:clr>
            <a:srgbClr val="A4A3A4"/>
          </p15:clr>
        </p15:guide>
        <p15:guide id="7" pos="135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C4FF"/>
    <a:srgbClr val="000000"/>
    <a:srgbClr val="FFFFFF"/>
    <a:srgbClr val="002164"/>
    <a:srgbClr val="0046D2"/>
    <a:srgbClr val="C0C0C0"/>
    <a:srgbClr val="FF0000"/>
    <a:srgbClr val="698ED9"/>
    <a:srgbClr val="003064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34" autoAdjust="0"/>
    <p:restoredTop sz="95932" autoAdjust="0"/>
  </p:normalViewPr>
  <p:slideViewPr>
    <p:cSldViewPr snapToGrid="0">
      <p:cViewPr>
        <p:scale>
          <a:sx n="75" d="100"/>
          <a:sy n="75" d="100"/>
        </p:scale>
        <p:origin x="-605" y="-67"/>
      </p:cViewPr>
      <p:guideLst>
        <p:guide orient="horz" pos="3122"/>
        <p:guide orient="horz" pos="11783"/>
        <p:guide orient="horz" pos="3258"/>
        <p:guide pos="4032"/>
        <p:guide pos="6708"/>
        <p:guide pos="135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203450" y="692150"/>
            <a:ext cx="2309813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667EDDF8-D6D9-463B-9936-2A07CC8CE54F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3017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1pPr>
    <a:lvl2pPr marL="477883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2pPr>
    <a:lvl3pPr marL="955766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3pPr>
    <a:lvl4pPr marL="1433650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4pPr>
    <a:lvl5pPr marL="1911534" algn="l" rtl="0" eaLnBrk="0" fontAlgn="base" hangingPunct="0">
      <a:spcBef>
        <a:spcPct val="30000"/>
      </a:spcBef>
      <a:spcAft>
        <a:spcPct val="0"/>
      </a:spcAft>
      <a:defRPr sz="1256" kern="1200">
        <a:solidFill>
          <a:schemeClr val="tx1"/>
        </a:solidFill>
        <a:latin typeface="Arial" charset="0"/>
        <a:ea typeface="+mn-ea"/>
        <a:cs typeface="+mn-cs"/>
      </a:defRPr>
    </a:lvl5pPr>
    <a:lvl6pPr marL="2389415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6pPr>
    <a:lvl7pPr marL="2867301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7pPr>
    <a:lvl8pPr marL="3345187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8pPr>
    <a:lvl9pPr marL="3823070" algn="l" defTabSz="955766" rtl="0" eaLnBrk="1" latinLnBrk="0" hangingPunct="1">
      <a:defRPr sz="125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853" y="-23709"/>
            <a:ext cx="12837726" cy="19249818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82834" y="6732695"/>
            <a:ext cx="8157407" cy="4609646"/>
          </a:xfrm>
        </p:spPr>
        <p:txBody>
          <a:bodyPr anchor="b">
            <a:noAutofit/>
          </a:bodyPr>
          <a:lstStyle>
            <a:lvl1pPr algn="r">
              <a:defRPr sz="756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82834" y="11342337"/>
            <a:ext cx="8157407" cy="3071317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827944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1706880"/>
            <a:ext cx="8886800" cy="953008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40" y="12517120"/>
            <a:ext cx="8886800" cy="4398694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649508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39" y="1706880"/>
            <a:ext cx="8501055" cy="846328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541503" y="10170160"/>
            <a:ext cx="7587726" cy="10668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224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12517120"/>
            <a:ext cx="8886801" cy="4398694"/>
          </a:xfrm>
        </p:spPr>
        <p:txBody>
          <a:bodyPr anchor="ctr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5796" y="2213058"/>
            <a:ext cx="640247" cy="1637373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46779" y="8082357"/>
            <a:ext cx="640247" cy="1637373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81104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5409566"/>
            <a:ext cx="8886801" cy="7267288"/>
          </a:xfrm>
        </p:spPr>
        <p:txBody>
          <a:bodyPr anchor="b">
            <a:normAutofit/>
          </a:bodyPr>
          <a:lstStyle>
            <a:lvl1pPr algn="l">
              <a:defRPr sz="6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12676854"/>
            <a:ext cx="8886801" cy="4238959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410302098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839" y="1706880"/>
            <a:ext cx="8501055" cy="846328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3436" y="11236960"/>
            <a:ext cx="8886802" cy="143989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6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12676854"/>
            <a:ext cx="8886801" cy="4238959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5796" y="2213058"/>
            <a:ext cx="640247" cy="1637373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9446779" y="8082357"/>
            <a:ext cx="640247" cy="1637373"/>
          </a:xfrm>
          <a:prstGeom prst="rect">
            <a:avLst/>
          </a:prstGeom>
        </p:spPr>
        <p:txBody>
          <a:bodyPr vert="horz" lIns="128016" tIns="64008" rIns="128016" bIns="64008" rtlCol="0" anchor="ctr">
            <a:noAutofit/>
          </a:bodyPr>
          <a:lstStyle/>
          <a:p>
            <a:pPr lvl="0"/>
            <a:r>
              <a:rPr lang="en-US" sz="112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831131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2188" y="1706880"/>
            <a:ext cx="8878051" cy="8463280"/>
          </a:xfrm>
        </p:spPr>
        <p:txBody>
          <a:bodyPr anchor="ctr">
            <a:normAutofit/>
          </a:bodyPr>
          <a:lstStyle>
            <a:lvl1pPr algn="l">
              <a:defRPr sz="616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53436" y="11236960"/>
            <a:ext cx="8886802" cy="143989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3360">
                <a:solidFill>
                  <a:schemeClr val="accent1"/>
                </a:solidFill>
              </a:defRPr>
            </a:lvl1pPr>
            <a:lvl2pPr marL="640080" indent="0">
              <a:buFontTx/>
              <a:buNone/>
              <a:defRPr/>
            </a:lvl2pPr>
            <a:lvl3pPr marL="1280160" indent="0">
              <a:buFontTx/>
              <a:buNone/>
              <a:defRPr/>
            </a:lvl3pPr>
            <a:lvl4pPr marL="1920240" indent="0">
              <a:buFontTx/>
              <a:buNone/>
              <a:defRPr/>
            </a:lvl4pPr>
            <a:lvl5pPr marL="256032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12676854"/>
            <a:ext cx="8886801" cy="4238959"/>
          </a:xfrm>
        </p:spPr>
        <p:txBody>
          <a:bodyPr anchor="t">
            <a:normAutofit/>
          </a:bodyPr>
          <a:lstStyle>
            <a:lvl1pPr marL="0" indent="0" algn="l">
              <a:buNone/>
              <a:defRPr sz="252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9063990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440116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68237" y="1706881"/>
            <a:ext cx="1370337" cy="14704063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53439" y="1706881"/>
            <a:ext cx="7273036" cy="14704063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04302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95670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7562432"/>
            <a:ext cx="8886801" cy="5114427"/>
          </a:xfrm>
        </p:spPr>
        <p:txBody>
          <a:bodyPr anchor="b"/>
          <a:lstStyle>
            <a:lvl1pPr algn="l">
              <a:defRPr sz="56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12676854"/>
            <a:ext cx="8886801" cy="2409120"/>
          </a:xfrm>
        </p:spPr>
        <p:txBody>
          <a:bodyPr anchor="t"/>
          <a:lstStyle>
            <a:lvl1pPr marL="0" indent="0" algn="l">
              <a:buNone/>
              <a:defRPr sz="2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64008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19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89049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40" y="1706880"/>
            <a:ext cx="8886800" cy="36982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3441" y="6049649"/>
            <a:ext cx="4323353" cy="10866162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240"/>
            </a:lvl2pPr>
            <a:lvl3pPr>
              <a:defRPr sz="19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6886" y="6049654"/>
            <a:ext cx="4323354" cy="10866164"/>
          </a:xfrm>
        </p:spPr>
        <p:txBody>
          <a:bodyPr>
            <a:normAutofit/>
          </a:bodyPr>
          <a:lstStyle>
            <a:lvl1pPr>
              <a:defRPr sz="2520"/>
            </a:lvl1pPr>
            <a:lvl2pPr>
              <a:defRPr sz="2240"/>
            </a:lvl2pPr>
            <a:lvl3pPr>
              <a:defRPr sz="1960"/>
            </a:lvl3pPr>
            <a:lvl4pPr>
              <a:defRPr sz="1680"/>
            </a:lvl4pPr>
            <a:lvl5pPr>
              <a:defRPr sz="1680"/>
            </a:lvl5pPr>
            <a:lvl6pPr>
              <a:defRPr sz="1680"/>
            </a:lvl6pPr>
            <a:lvl7pPr>
              <a:defRPr sz="1680"/>
            </a:lvl7pPr>
            <a:lvl8pPr>
              <a:defRPr sz="1680"/>
            </a:lvl8pPr>
            <a:lvl9pPr>
              <a:defRPr sz="168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3282650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9" y="1706880"/>
            <a:ext cx="8886798" cy="3698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9" y="6050752"/>
            <a:ext cx="4326941" cy="1613534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53439" y="7664290"/>
            <a:ext cx="4326941" cy="92515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296" y="6050752"/>
            <a:ext cx="4326941" cy="1613534"/>
          </a:xfrm>
        </p:spPr>
        <p:txBody>
          <a:bodyPr anchor="b">
            <a:noAutofit/>
          </a:bodyPr>
          <a:lstStyle>
            <a:lvl1pPr marL="0" indent="0">
              <a:buNone/>
              <a:defRPr sz="3360" b="0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296" y="7664290"/>
            <a:ext cx="4326941" cy="92515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729828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1706880"/>
            <a:ext cx="8886800" cy="36982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520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566889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9" y="4196091"/>
            <a:ext cx="3906255" cy="357970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9786" y="1441791"/>
            <a:ext cx="4740452" cy="1547402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39" y="7775795"/>
            <a:ext cx="3906255" cy="7236457"/>
          </a:xfrm>
        </p:spPr>
        <p:txBody>
          <a:bodyPr>
            <a:normAutofit/>
          </a:bodyPr>
          <a:lstStyle>
            <a:lvl1pPr marL="0" indent="0">
              <a:buNone/>
              <a:defRPr sz="196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634874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3438" y="13441680"/>
            <a:ext cx="8886800" cy="1586866"/>
          </a:xfrm>
        </p:spPr>
        <p:txBody>
          <a:bodyPr anchor="b">
            <a:normAutofit/>
          </a:bodyPr>
          <a:lstStyle>
            <a:lvl1pPr algn="l">
              <a:defRPr sz="336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53438" y="1706880"/>
            <a:ext cx="8886800" cy="10768010"/>
          </a:xfrm>
        </p:spPr>
        <p:txBody>
          <a:bodyPr anchor="t">
            <a:normAutofit/>
          </a:bodyPr>
          <a:lstStyle>
            <a:lvl1pPr marL="0" indent="0" algn="ctr">
              <a:buNone/>
              <a:defRPr sz="2240"/>
            </a:lvl1pPr>
            <a:lvl2pPr marL="640080" indent="0">
              <a:buNone/>
              <a:defRPr sz="2240"/>
            </a:lvl2pPr>
            <a:lvl3pPr marL="1280160" indent="0">
              <a:buNone/>
              <a:defRPr sz="2240"/>
            </a:lvl3pPr>
            <a:lvl4pPr marL="1920240" indent="0">
              <a:buNone/>
              <a:defRPr sz="2240"/>
            </a:lvl4pPr>
            <a:lvl5pPr marL="2560320" indent="0">
              <a:buNone/>
              <a:defRPr sz="2240"/>
            </a:lvl5pPr>
            <a:lvl6pPr marL="3200400" indent="0">
              <a:buNone/>
              <a:defRPr sz="2240"/>
            </a:lvl6pPr>
            <a:lvl7pPr marL="3840480" indent="0">
              <a:buNone/>
              <a:defRPr sz="2240"/>
            </a:lvl7pPr>
            <a:lvl8pPr marL="4480560" indent="0">
              <a:buNone/>
              <a:defRPr sz="2240"/>
            </a:lvl8pPr>
            <a:lvl9pPr marL="5120640" indent="0">
              <a:buNone/>
              <a:defRPr sz="224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3438" y="15028547"/>
            <a:ext cx="8886800" cy="1887267"/>
          </a:xfrm>
        </p:spPr>
        <p:txBody>
          <a:bodyPr>
            <a:normAutofit/>
          </a:bodyPr>
          <a:lstStyle>
            <a:lvl1pPr marL="0" indent="0">
              <a:buNone/>
              <a:defRPr sz="1680"/>
            </a:lvl1pPr>
            <a:lvl2pPr marL="640080" indent="0">
              <a:buNone/>
              <a:defRPr sz="1680"/>
            </a:lvl2pPr>
            <a:lvl3pPr marL="1280160" indent="0">
              <a:buNone/>
              <a:defRPr sz="1400"/>
            </a:lvl3pPr>
            <a:lvl4pPr marL="1920240" indent="0">
              <a:buNone/>
              <a:defRPr sz="1260"/>
            </a:lvl4pPr>
            <a:lvl5pPr marL="2560320" indent="0">
              <a:buNone/>
              <a:defRPr sz="1260"/>
            </a:lvl5pPr>
            <a:lvl6pPr marL="3200400" indent="0">
              <a:buNone/>
              <a:defRPr sz="1260"/>
            </a:lvl6pPr>
            <a:lvl7pPr marL="3840480" indent="0">
              <a:buNone/>
              <a:defRPr sz="1260"/>
            </a:lvl7pPr>
            <a:lvl8pPr marL="4480560" indent="0">
              <a:buNone/>
              <a:defRPr sz="1260"/>
            </a:lvl8pPr>
            <a:lvl9pPr marL="5120640" indent="0">
              <a:buNone/>
              <a:defRPr sz="126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3A134-F1C3-464B-BF47-54DC2DE08F52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17774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853" y="-23709"/>
            <a:ext cx="12837727" cy="19249818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53439" y="1706880"/>
            <a:ext cx="8886798" cy="369824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438" y="6049654"/>
            <a:ext cx="8886800" cy="10866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67361" y="16915818"/>
            <a:ext cx="957785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C3A134-F1C3-464B-BF47-54DC2DE08F52}" type="datetimeFigureOut">
              <a:rPr lang="en-US" smtClean="0"/>
              <a:pPr/>
              <a:t>2/21/2023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53439" y="16915818"/>
            <a:ext cx="6472162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22547" y="16915818"/>
            <a:ext cx="717693" cy="1022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accent1"/>
                </a:solidFill>
              </a:defRPr>
            </a:lvl1pPr>
          </a:lstStyle>
          <a:p>
            <a:fld id="{9648F39E-9C37-485F-AC97-16BB4BDF9F49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6239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332" r:id="rId1"/>
    <p:sldLayoutId id="2147484333" r:id="rId2"/>
    <p:sldLayoutId id="2147484334" r:id="rId3"/>
    <p:sldLayoutId id="2147484335" r:id="rId4"/>
    <p:sldLayoutId id="2147484336" r:id="rId5"/>
    <p:sldLayoutId id="2147484337" r:id="rId6"/>
    <p:sldLayoutId id="2147484338" r:id="rId7"/>
    <p:sldLayoutId id="2147484339" r:id="rId8"/>
    <p:sldLayoutId id="2147484340" r:id="rId9"/>
    <p:sldLayoutId id="2147484341" r:id="rId10"/>
    <p:sldLayoutId id="2147484342" r:id="rId11"/>
    <p:sldLayoutId id="2147484343" r:id="rId12"/>
    <p:sldLayoutId id="2147484344" r:id="rId13"/>
    <p:sldLayoutId id="2147484345" r:id="rId14"/>
    <p:sldLayoutId id="2147484346" r:id="rId15"/>
    <p:sldLayoutId id="2147484347" r:id="rId16"/>
  </p:sldLayoutIdLst>
  <p:txStyles>
    <p:titleStyle>
      <a:lvl1pPr algn="l" defTabSz="640080" rtl="0" eaLnBrk="1" latinLnBrk="0" hangingPunct="1">
        <a:spcBef>
          <a:spcPct val="0"/>
        </a:spcBef>
        <a:buNone/>
        <a:defRPr sz="504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80060" indent="-48006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52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1040130" indent="-40005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24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60020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96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224028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88036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352044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416052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80060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5440680" indent="-320040" algn="l" defTabSz="640080" rtl="0" eaLnBrk="1" latinLnBrk="0" hangingPunct="1">
        <a:spcBef>
          <a:spcPts val="14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8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64008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866" y="66164"/>
            <a:ext cx="1852265" cy="1597286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 bwMode="auto">
          <a:xfrm>
            <a:off x="1532855" y="1528756"/>
            <a:ext cx="9420911" cy="2175252"/>
          </a:xfrm>
          <a:prstGeom prst="roundRect">
            <a:avLst/>
          </a:prstGeom>
          <a:solidFill>
            <a:schemeClr val="bg1"/>
          </a:solidFill>
          <a:ln>
            <a:headEnd type="none" w="med" len="med"/>
            <a:tailEnd type="none" w="med" len="med"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wrap="none" lIns="21679" tIns="10839" rIns="21679" bIns="10839" numCol="1" rtlCol="0" anchor="ctr" anchorCtr="0" compatLnSpc="1">
            <a:prstTxWarp prst="textNoShape">
              <a:avLst/>
            </a:prstTxWarp>
          </a:bodyPr>
          <a:lstStyle/>
          <a:p>
            <a:pPr defTabSz="828978" rtl="1"/>
            <a:endParaRPr lang="en-US" sz="736" dirty="0">
              <a:solidFill>
                <a:schemeClr val="tx1"/>
              </a:solidFill>
            </a:endParaRPr>
          </a:p>
          <a:p>
            <a:pPr defTabSz="828978"/>
            <a:r>
              <a:rPr lang="fa-IR" sz="2800" dirty="0">
                <a:solidFill>
                  <a:schemeClr val="tx1"/>
                </a:solidFill>
                <a:cs typeface="B Nazanin" pitchFamily="2" charset="-78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cs typeface="B Titr" pitchFamily="2" charset="-78"/>
              </a:rPr>
              <a:t>(</a:t>
            </a:r>
            <a:r>
              <a:rPr lang="en-US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Article Title</a:t>
            </a:r>
            <a:r>
              <a:rPr lang="en-US" sz="2800" dirty="0" smtClean="0">
                <a:solidFill>
                  <a:schemeClr val="tx1"/>
                </a:solidFill>
                <a:cs typeface="B Titr" pitchFamily="2" charset="-78"/>
              </a:rPr>
              <a:t>)</a:t>
            </a:r>
          </a:p>
          <a:p>
            <a:pPr defTabSz="828978" rtl="1"/>
            <a:endParaRPr lang="en-US" sz="1600" dirty="0" smtClean="0">
              <a:solidFill>
                <a:schemeClr val="tx1"/>
              </a:solidFill>
              <a:cs typeface="B Nazanin" pitchFamily="2" charset="-78"/>
            </a:endParaRPr>
          </a:p>
          <a:p>
            <a:pPr defTabSz="828978" rtl="1"/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First Author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, Second Author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, Third Author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, Fourth Author</a:t>
            </a:r>
            <a:r>
              <a:rPr lang="en-US" sz="1600" b="1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(Times New Roman 10 Bold</a:t>
            </a:r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defTabSz="828978" rtl="1"/>
            <a:r>
              <a:rPr lang="en-US" sz="1600" dirty="0" smtClean="0">
                <a:solidFill>
                  <a:schemeClr val="tx1"/>
                </a:solidFill>
                <a:cs typeface="B Nazanin" pitchFamily="2" charset="-78"/>
              </a:rPr>
              <a:t> </a:t>
            </a:r>
          </a:p>
          <a:p>
            <a:pPr defTabSz="828978" rtl="1"/>
            <a:r>
              <a:rPr lang="fa-IR" sz="736" dirty="0" smtClean="0">
                <a:solidFill>
                  <a:schemeClr val="tx1"/>
                </a:solidFill>
                <a:cs typeface="B Nazanin" pitchFamily="2" charset="-78"/>
              </a:rPr>
              <a:t>.</a:t>
            </a:r>
            <a:endParaRPr lang="en-US" sz="736" dirty="0">
              <a:solidFill>
                <a:schemeClr val="tx1"/>
              </a:solidFill>
              <a:cs typeface="B Nazanin" panose="00000400000000000000" pitchFamily="2" charset="-78"/>
            </a:endParaRPr>
          </a:p>
          <a:p>
            <a:pPr defTabSz="828978" rtl="1"/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1-First¬ Author Affiliation and 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Email Address </a:t>
            </a:r>
            <a:r>
              <a:rPr lang="en-US" sz="1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(Times New Roman 10</a:t>
            </a:r>
            <a:r>
              <a:rPr lang="en-US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8490" y="3717316"/>
            <a:ext cx="1665963" cy="1792273"/>
          </a:xfrm>
          <a:prstGeom prst="rect">
            <a:avLst/>
          </a:prstGeom>
        </p:spPr>
      </p:pic>
      <p:sp>
        <p:nvSpPr>
          <p:cNvPr id="11" name="Snip and Round Single Corner Rectangle 10"/>
          <p:cNvSpPr/>
          <p:nvPr/>
        </p:nvSpPr>
        <p:spPr>
          <a:xfrm flipH="1">
            <a:off x="6634512" y="4526053"/>
            <a:ext cx="5078092" cy="14217649"/>
          </a:xfrm>
          <a:prstGeom prst="snipRoundRect">
            <a:avLst>
              <a:gd name="adj1" fmla="val 0"/>
              <a:gd name="adj2" fmla="val 24420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nip and Round Single Corner Rectangle 11"/>
          <p:cNvSpPr/>
          <p:nvPr/>
        </p:nvSpPr>
        <p:spPr>
          <a:xfrm>
            <a:off x="1198910" y="4519702"/>
            <a:ext cx="5085073" cy="14223999"/>
          </a:xfrm>
          <a:prstGeom prst="snipRoundRect">
            <a:avLst>
              <a:gd name="adj1" fmla="val 0"/>
              <a:gd name="adj2" fmla="val 2544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>
            <a:off x="2152967" y="4953721"/>
            <a:ext cx="2739203" cy="204311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r>
              <a:rPr lang="en-US" sz="1200" b="1" dirty="0" smtClean="0">
                <a:solidFill>
                  <a:schemeClr val="tx1"/>
                </a:solidFill>
                <a:cs typeface="B Titr" pitchFamily="2" charset="-78"/>
              </a:rPr>
              <a:t>1. </a:t>
            </a:r>
            <a:r>
              <a:rPr lang="fa-IR" sz="1200" b="1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en-US" sz="1200" b="1" dirty="0">
                <a:solidFill>
                  <a:schemeClr val="tx1"/>
                </a:solidFill>
                <a:cs typeface="B Titr" pitchFamily="2" charset="-78"/>
              </a:rPr>
              <a:t>Abstract </a:t>
            </a:r>
            <a:r>
              <a:rPr lang="en-US" sz="1200" b="1" dirty="0" smtClean="0">
                <a:solidFill>
                  <a:schemeClr val="tx1"/>
                </a:solidFill>
                <a:cs typeface="B Titr" pitchFamily="2" charset="-78"/>
              </a:rPr>
              <a:t>(Max 500 Word)</a:t>
            </a:r>
            <a:r>
              <a:rPr lang="fa-IR" sz="1200" b="1" dirty="0" smtClean="0">
                <a:solidFill>
                  <a:schemeClr val="tx1"/>
                </a:solidFill>
                <a:cs typeface="B Titr" pitchFamily="2" charset="-78"/>
              </a:rPr>
              <a:t> </a:t>
            </a:r>
            <a:r>
              <a:rPr lang="en-US" sz="1200" dirty="0" err="1" smtClean="0">
                <a:solidFill>
                  <a:schemeClr val="tx1"/>
                </a:solidFill>
                <a:cs typeface="B Nazanin" pitchFamily="2" charset="-78"/>
              </a:rPr>
              <a:t>BTitr</a:t>
            </a:r>
            <a:r>
              <a:rPr lang="en-US" sz="1200" dirty="0" smtClean="0">
                <a:solidFill>
                  <a:schemeClr val="tx1"/>
                </a:solidFill>
                <a:cs typeface="B Nazanin" pitchFamily="2" charset="-78"/>
              </a:rPr>
              <a:t> 14 </a:t>
            </a:r>
            <a:endParaRPr lang="fa-IR" sz="1200" dirty="0">
              <a:solidFill>
                <a:schemeClr val="tx1"/>
              </a:solidFill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7909404" y="4936694"/>
            <a:ext cx="2728059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en-US" sz="1400" b="1" dirty="0" smtClean="0">
                <a:solidFill>
                  <a:schemeClr val="tx1"/>
                </a:solidFill>
                <a:cs typeface="B Titr" pitchFamily="2" charset="-78"/>
              </a:rPr>
              <a:t>3. Results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2153951" y="8506274"/>
            <a:ext cx="2728059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cs typeface="B Titr" pitchFamily="2" charset="-78"/>
              </a:rPr>
              <a:t>1. Introduction 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2153951" y="12688987"/>
            <a:ext cx="2728059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r>
              <a:rPr lang="en-US" sz="1400" b="1" dirty="0">
                <a:solidFill>
                  <a:schemeClr val="tx1"/>
                </a:solidFill>
                <a:cs typeface="B Titr" pitchFamily="2" charset="-78"/>
              </a:rPr>
              <a:t>2. Submission of Papers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21" name="Rounded Rectangle 20"/>
          <p:cNvSpPr/>
          <p:nvPr/>
        </p:nvSpPr>
        <p:spPr>
          <a:xfrm>
            <a:off x="7909403" y="10243201"/>
            <a:ext cx="2728059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pPr rtl="1"/>
            <a:r>
              <a:rPr lang="en-US" sz="1400" b="1" dirty="0" smtClean="0">
                <a:solidFill>
                  <a:schemeClr val="tx1"/>
                </a:solidFill>
                <a:cs typeface="B Titr" pitchFamily="2" charset="-78"/>
              </a:rPr>
              <a:t>4. Conclusion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7909402" y="13698919"/>
            <a:ext cx="2728059" cy="238363"/>
          </a:xfrm>
          <a:prstGeom prst="roundRect">
            <a:avLst/>
          </a:prstGeom>
          <a:gradFill flip="none" rotWithShape="1">
            <a:gsLst>
              <a:gs pos="0">
                <a:schemeClr val="accent1">
                  <a:lumMod val="60000"/>
                  <a:lumOff val="40000"/>
                  <a:shade val="30000"/>
                  <a:satMod val="115000"/>
                </a:schemeClr>
              </a:gs>
              <a:gs pos="50000">
                <a:schemeClr val="accent1">
                  <a:lumMod val="60000"/>
                  <a:lumOff val="40000"/>
                  <a:shade val="67500"/>
                  <a:satMod val="115000"/>
                </a:schemeClr>
              </a:gs>
              <a:gs pos="100000">
                <a:schemeClr val="accent1">
                  <a:lumMod val="60000"/>
                  <a:lumOff val="40000"/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 rtlCol="1" anchor="ctr">
            <a:spAutoFit/>
          </a:bodyPr>
          <a:lstStyle/>
          <a:p>
            <a:r>
              <a:rPr lang="en-US" sz="1400" b="1" dirty="0" smtClean="0">
                <a:solidFill>
                  <a:schemeClr val="tx1"/>
                </a:solidFill>
                <a:cs typeface="B Titr" pitchFamily="2" charset="-78"/>
              </a:rPr>
              <a:t>5. </a:t>
            </a:r>
            <a:r>
              <a:rPr lang="en-US" sz="1400" b="1" dirty="0">
                <a:solidFill>
                  <a:schemeClr val="tx1"/>
                </a:solidFill>
                <a:cs typeface="B Titr" pitchFamily="2" charset="-78"/>
              </a:rPr>
              <a:t>References</a:t>
            </a:r>
            <a:endParaRPr lang="fa-IR" sz="1400" dirty="0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2153950" y="403142"/>
            <a:ext cx="790582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en-US" sz="3200" b="1" i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3200" b="1" i="1" dirty="0" smtClean="0">
                <a:latin typeface="Times New Roman" pitchFamily="18" charset="0"/>
                <a:cs typeface="Times New Roman" pitchFamily="18" charset="0"/>
              </a:rPr>
              <a:t> INTERNATIONAL CONFERENCE OF IRANIAN AEROSPACE SOCIETY</a:t>
            </a:r>
            <a:endParaRPr lang="en-US" sz="32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0693241" y="1715516"/>
            <a:ext cx="22761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School of Advanced Technologies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F:\گزارش کار سربازی\فرمت مقالات انگلیسی\downloa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02963" y="66164"/>
            <a:ext cx="1656715" cy="1649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593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2897</TotalTime>
  <Words>74</Words>
  <Application>Microsoft Office PowerPoint</Application>
  <PresentationFormat>Custom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Facet</vt:lpstr>
      <vt:lpstr>PowerPoint Presentation</vt:lpstr>
    </vt:vector>
  </TitlesOfParts>
  <Company>MegaPrint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70x100 cm vertical poster template</dc:title>
  <dc:creator>Ethan Shulda</dc:creator>
  <dc:description>©MegaPrint Inc. 2009</dc:description>
  <cp:lastModifiedBy>sajjad shahgholian</cp:lastModifiedBy>
  <cp:revision>179</cp:revision>
  <dcterms:created xsi:type="dcterms:W3CDTF">2008-12-04T00:20:37Z</dcterms:created>
  <dcterms:modified xsi:type="dcterms:W3CDTF">2023-02-21T07:20:32Z</dcterms:modified>
</cp:coreProperties>
</file>