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92" d="100"/>
          <a:sy n="92" d="100"/>
        </p:scale>
        <p:origin x="-11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BD95D-CB4A-450F-A9DE-91E4A36ECF35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FB6B0-E50F-42D1-81CC-6FD769A98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7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898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3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8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2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F5C7-2FCA-4D2B-AF3C-A5E52BA8A65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8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38" y="9144"/>
            <a:ext cx="3740567" cy="246003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flipH="1" flipV="1">
            <a:off x="7620000" y="-6222"/>
            <a:ext cx="1524000" cy="6864222"/>
            <a:chOff x="0" y="-2"/>
            <a:chExt cx="6452558" cy="6858002"/>
          </a:xfrm>
        </p:grpSpPr>
        <p:sp>
          <p:nvSpPr>
            <p:cNvPr id="5" name="Rectangle 1"/>
            <p:cNvSpPr/>
            <p:nvPr/>
          </p:nvSpPr>
          <p:spPr>
            <a:xfrm>
              <a:off x="1647645" y="-2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Isosceles Triangle 5"/>
            <p:cNvSpPr/>
            <p:nvPr/>
          </p:nvSpPr>
          <p:spPr>
            <a:xfrm flipV="1">
              <a:off x="0" y="-2"/>
              <a:ext cx="5796951" cy="6426680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1"/>
            <p:cNvSpPr/>
            <p:nvPr/>
          </p:nvSpPr>
          <p:spPr>
            <a:xfrm>
              <a:off x="0" y="0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550" y="4880217"/>
            <a:ext cx="1812900" cy="195035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556" y="5357794"/>
            <a:ext cx="1673214" cy="1442883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 flipV="1">
            <a:off x="0" y="-6222"/>
            <a:ext cx="1524000" cy="6864222"/>
            <a:chOff x="0" y="-2"/>
            <a:chExt cx="6452558" cy="6858002"/>
          </a:xfrm>
        </p:grpSpPr>
        <p:sp>
          <p:nvSpPr>
            <p:cNvPr id="31" name="Rectangle 1"/>
            <p:cNvSpPr/>
            <p:nvPr/>
          </p:nvSpPr>
          <p:spPr>
            <a:xfrm>
              <a:off x="1647645" y="-2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Isosceles Triangle 31"/>
            <p:cNvSpPr/>
            <p:nvPr/>
          </p:nvSpPr>
          <p:spPr>
            <a:xfrm flipV="1">
              <a:off x="0" y="-2"/>
              <a:ext cx="5796951" cy="6426680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ectangle 1"/>
            <p:cNvSpPr/>
            <p:nvPr/>
          </p:nvSpPr>
          <p:spPr>
            <a:xfrm>
              <a:off x="0" y="0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12434" y="2797314"/>
            <a:ext cx="7324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INTERNATIONAL CONFERENCE OF IRANIAN AEROSPACE SOCIETY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گزارش کار سربازی\فرمت مقالات انگلیسی\download.jf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81600"/>
            <a:ext cx="1522411" cy="151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20553" y="3667417"/>
            <a:ext cx="7324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Iran University of Science &amp; Technology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School of Advanced Technologies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February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2023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7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flipH="1">
            <a:off x="1143" y="0"/>
            <a:ext cx="9141713" cy="6858000"/>
            <a:chOff x="1" y="-1"/>
            <a:chExt cx="12192000" cy="6858002"/>
          </a:xfrm>
          <a:effectLst/>
        </p:grpSpPr>
        <p:sp>
          <p:nvSpPr>
            <p:cNvPr id="4" name="Isosceles Triangle 3"/>
            <p:cNvSpPr/>
            <p:nvPr/>
          </p:nvSpPr>
          <p:spPr>
            <a:xfrm rot="5400000" flipV="1">
              <a:off x="10778706" y="268857"/>
              <a:ext cx="1682151" cy="1144437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Isosceles Triangle 4"/>
            <p:cNvSpPr/>
            <p:nvPr/>
          </p:nvSpPr>
          <p:spPr>
            <a:xfrm flipV="1">
              <a:off x="1500997" y="-1"/>
              <a:ext cx="10691004" cy="5788325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3"/>
            <p:cNvSpPr/>
            <p:nvPr/>
          </p:nvSpPr>
          <p:spPr>
            <a:xfrm>
              <a:off x="1" y="1"/>
              <a:ext cx="7925258" cy="6858000"/>
            </a:xfrm>
            <a:custGeom>
              <a:avLst/>
              <a:gdLst>
                <a:gd name="connsiteX0" fmla="*/ 0 w 8255479"/>
                <a:gd name="connsiteY0" fmla="*/ 0 h 6858000"/>
                <a:gd name="connsiteX1" fmla="*/ 8255479 w 8255479"/>
                <a:gd name="connsiteY1" fmla="*/ 0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3942271 w 8255479"/>
                <a:gd name="connsiteY1" fmla="*/ 8626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3942271 w 8255479"/>
                <a:gd name="connsiteY1" fmla="*/ 8626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3950898 w 8255479"/>
                <a:gd name="connsiteY1" fmla="*/ 0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2078966 w 8255479"/>
                <a:gd name="connsiteY1" fmla="*/ 0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479" h="6858000">
                  <a:moveTo>
                    <a:pt x="0" y="0"/>
                  </a:moveTo>
                  <a:lnTo>
                    <a:pt x="2078966" y="0"/>
                  </a:lnTo>
                  <a:lnTo>
                    <a:pt x="8255479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714061" y="2421033"/>
            <a:ext cx="3353739" cy="1007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IRANSans(FaNum)" panose="02040503050201020203" pitchFamily="18" charset="-78"/>
                <a:cs typeface="B Lotus" panose="00000400000000000000" pitchFamily="2" charset="-78"/>
              </a:rPr>
              <a:t>Thanks for attention</a:t>
            </a:r>
            <a:endParaRPr lang="fa-IR" sz="2800" b="1" dirty="0">
              <a:solidFill>
                <a:schemeClr val="bg1"/>
              </a:solidFill>
              <a:latin typeface="IRANSans(FaNum)" panose="02040503050201020203" pitchFamily="18" charset="-78"/>
              <a:cs typeface="B Lotus" panose="00000400000000000000" pitchFamily="2" charset="-78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 rot="16200000">
            <a:off x="7406641" y="1828575"/>
            <a:ext cx="45720" cy="312419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578" y="4114301"/>
            <a:ext cx="1345766" cy="1447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390" y="4293064"/>
            <a:ext cx="1300082" cy="1156954"/>
          </a:xfrm>
          <a:prstGeom prst="rect">
            <a:avLst/>
          </a:prstGeom>
        </p:spPr>
      </p:pic>
      <p:pic>
        <p:nvPicPr>
          <p:cNvPr id="14" name="Picture 2" descr="F:\گزارش کار سربازی\فرمت مقالات انگلیسی\download.jf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0" y="4328357"/>
            <a:ext cx="1126668" cy="112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98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/>
          <p:cNvSpPr/>
          <p:nvPr/>
        </p:nvSpPr>
        <p:spPr>
          <a:xfrm flipH="1" flipV="1">
            <a:off x="7238030" y="0"/>
            <a:ext cx="1905970" cy="1132912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97677" y="1143000"/>
            <a:ext cx="2548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28978"/>
            <a:r>
              <a:rPr lang="fa-IR" sz="2400" dirty="0">
                <a:cs typeface="B Nazanin" pitchFamily="2" charset="-78"/>
              </a:rPr>
              <a:t> </a:t>
            </a:r>
            <a:r>
              <a:rPr lang="en-US" sz="2400" dirty="0">
                <a:cs typeface="B Titr" pitchFamily="2" charset="-78"/>
              </a:rPr>
              <a:t>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Article Title</a:t>
            </a:r>
            <a:r>
              <a:rPr lang="en-US" sz="2400" dirty="0">
                <a:cs typeface="B Titr" pitchFamily="2" charset="-78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5511" y="2606687"/>
            <a:ext cx="1082348" cy="1438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Authors</a:t>
            </a:r>
            <a:endParaRPr lang="fa-IR" sz="2000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...</a:t>
            </a:r>
            <a:endParaRPr lang="fa-IR" sz="2000" b="1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...</a:t>
            </a:r>
            <a:endParaRPr lang="en-US" sz="2000" b="1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3534" y="2606687"/>
            <a:ext cx="1136851" cy="977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2000" dirty="0" smtClean="0">
                <a:solidFill>
                  <a:srgbClr val="333F50"/>
                </a:solidFill>
                <a:latin typeface="Times New Roman" pitchFamily="18" charset="0"/>
                <a:cs typeface="Times New Roman" pitchFamily="18" charset="0"/>
              </a:rPr>
              <a:t>Presenter</a:t>
            </a:r>
            <a:endParaRPr lang="fa-IR" sz="2000" dirty="0" smtClean="0">
              <a:solidFill>
                <a:srgbClr val="333F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...</a:t>
            </a:r>
            <a:endParaRPr lang="en-US" sz="2000" b="1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0676" y="5096889"/>
            <a:ext cx="19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27Feb-1March 2023</a:t>
            </a:r>
            <a:endParaRPr lang="fa-IR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278624" y="3410902"/>
            <a:ext cx="329184" cy="688714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9" y="5980139"/>
            <a:ext cx="965572" cy="837094"/>
          </a:xfrm>
          <a:prstGeom prst="rect">
            <a:avLst/>
          </a:prstGeom>
        </p:spPr>
      </p:pic>
      <p:sp>
        <p:nvSpPr>
          <p:cNvPr id="42" name="Right Triangle 41"/>
          <p:cNvSpPr/>
          <p:nvPr/>
        </p:nvSpPr>
        <p:spPr>
          <a:xfrm flipH="1" flipV="1">
            <a:off x="7718008" y="0"/>
            <a:ext cx="1425991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/>
          <p:cNvSpPr/>
          <p:nvPr/>
        </p:nvSpPr>
        <p:spPr>
          <a:xfrm flipH="1" flipV="1">
            <a:off x="8153399" y="-4"/>
            <a:ext cx="990599" cy="533403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748" y="5866199"/>
            <a:ext cx="921904" cy="991801"/>
          </a:xfrm>
          <a:prstGeom prst="rect">
            <a:avLst/>
          </a:prstGeom>
        </p:spPr>
      </p:pic>
      <p:pic>
        <p:nvPicPr>
          <p:cNvPr id="18" name="Picture 2" descr="F:\گزارش کار سربازی\فرمت مقالات انگلیسی\download.jf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3" y="5980139"/>
            <a:ext cx="838707" cy="83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78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5400000">
            <a:off x="6903459" y="2465079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فهرست مطالب</a:t>
            </a:r>
            <a:endParaRPr lang="en-US" sz="24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0208" y="2799939"/>
            <a:ext cx="38539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عنوان دوم   </a:t>
            </a:r>
            <a:r>
              <a:rPr lang="en-US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|</a:t>
            </a:r>
            <a:r>
              <a:rPr lang="fa-IR" sz="105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 </a:t>
            </a:r>
            <a:r>
              <a:rPr lang="fa-IR" sz="1050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توضیحات کوتاهی از این عنوان را اینجا وارد کنید ...</a:t>
            </a:r>
            <a:endParaRPr lang="en-US" sz="1050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0169" y="3665647"/>
            <a:ext cx="3894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عنوان سوم   </a:t>
            </a:r>
            <a:r>
              <a:rPr lang="en-US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|</a:t>
            </a:r>
            <a:r>
              <a:rPr lang="fa-IR" sz="105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 </a:t>
            </a:r>
            <a:r>
              <a:rPr lang="fa-IR" sz="1050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توضیحات کوتاهی از این عنوان را اینجا وارد کنید ...</a:t>
            </a:r>
            <a:endParaRPr lang="en-US" sz="1050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5361" y="4531356"/>
            <a:ext cx="39036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عنوان چهارم </a:t>
            </a:r>
            <a:r>
              <a:rPr lang="en-US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|</a:t>
            </a:r>
            <a:r>
              <a:rPr lang="fa-IR" sz="105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 </a:t>
            </a:r>
            <a:r>
              <a:rPr lang="fa-IR" sz="1050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توضیحات کوتاهی از این عنوان را اینجا وارد کنید ...</a:t>
            </a:r>
            <a:endParaRPr lang="en-US" sz="1050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8923541" y="1141174"/>
            <a:ext cx="17740" cy="4626663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583448" y="5767837"/>
            <a:ext cx="3360420" cy="0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45670" y="6492875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Right Triangle 31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Triangle 34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lide Number Placeholder 11"/>
          <p:cNvSpPr txBox="1">
            <a:spLocks/>
          </p:cNvSpPr>
          <p:nvPr/>
        </p:nvSpPr>
        <p:spPr>
          <a:xfrm>
            <a:off x="8686800" y="6498971"/>
            <a:ext cx="59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743200" y="3596514"/>
            <a:ext cx="4758350" cy="75438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en-US" sz="1400" b="1" dirty="0" smtClean="0">
                <a:solidFill>
                  <a:prstClr val="white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Third Title </a:t>
            </a:r>
            <a:r>
              <a:rPr lang="en-US" sz="1400" b="1" dirty="0">
                <a:solidFill>
                  <a:prstClr val="white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| Enter a short description of this title here …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743200" y="2661672"/>
            <a:ext cx="4758350" cy="75438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en-US" sz="1400" b="1" dirty="0" smtClean="0">
                <a:solidFill>
                  <a:prstClr val="white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Second Title </a:t>
            </a:r>
            <a:r>
              <a:rPr lang="en-US" sz="1400" b="1" dirty="0">
                <a:solidFill>
                  <a:prstClr val="white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| Enter a short description of this title here …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743200" y="1708158"/>
            <a:ext cx="4758350" cy="75438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14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First Title | Enter a short description of this title </a:t>
            </a:r>
            <a:r>
              <a:rPr lang="en-US" sz="1400" b="1" dirty="0" smtClean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here …</a:t>
            </a:r>
            <a:endParaRPr lang="en-US" sz="1400" b="1" dirty="0">
              <a:solidFill>
                <a:schemeClr val="bg1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815259"/>
            <a:ext cx="876301" cy="94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2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2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815259"/>
            <a:ext cx="876301" cy="94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4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3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815259"/>
            <a:ext cx="876301" cy="94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5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4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815259"/>
            <a:ext cx="876301" cy="94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8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5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815259"/>
            <a:ext cx="876301" cy="94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2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6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815259"/>
            <a:ext cx="876301" cy="94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6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7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815259"/>
            <a:ext cx="876301" cy="94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7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119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sajjad shahgholian</cp:lastModifiedBy>
  <cp:revision>13</cp:revision>
  <dcterms:created xsi:type="dcterms:W3CDTF">2023-02-14T08:55:52Z</dcterms:created>
  <dcterms:modified xsi:type="dcterms:W3CDTF">2023-02-21T07:20:23Z</dcterms:modified>
</cp:coreProperties>
</file>